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083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E5020-0287-E246-A14B-771B49E34B72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0E6E-EF2E-4B4D-A24D-561ADD9498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67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696" y="1451291"/>
            <a:ext cx="4950232" cy="5082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9856" y="244532"/>
            <a:ext cx="1877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entury Gothic"/>
                <a:cs typeface="Century Gothic"/>
              </a:rPr>
              <a:t>NCEFT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683" y="2066764"/>
            <a:ext cx="2557517" cy="2423396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01880" y="2886194"/>
            <a:ext cx="49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1122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Then,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416884" y="2066764"/>
            <a:ext cx="2559658" cy="242339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56284" y="2066764"/>
            <a:ext cx="100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horse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605518" y="2066764"/>
            <a:ext cx="938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wave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0" y="2635297"/>
            <a:ext cx="2218268" cy="16637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87" y="2642942"/>
            <a:ext cx="1909615" cy="1656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895" y="2647949"/>
            <a:ext cx="1386980" cy="1186905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06070" y="2852199"/>
            <a:ext cx="833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on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1122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Then,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4862080" y="1152525"/>
            <a:ext cx="3939020" cy="3780467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65839" y="1152525"/>
            <a:ext cx="1584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horse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769128" y="2825902"/>
            <a:ext cx="11705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ride</a:t>
            </a:r>
            <a:endParaRPr lang="en-US" sz="4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150" y="2061061"/>
            <a:ext cx="3696173" cy="269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50274" y="2647949"/>
            <a:ext cx="1345476" cy="1186905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83" y="2017297"/>
            <a:ext cx="2557517" cy="2423396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7060" y="2128319"/>
            <a:ext cx="121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helmet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081596" y="2097541"/>
            <a:ext cx="801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take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1122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Then,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259083" y="2017297"/>
            <a:ext cx="2570217" cy="242339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1442" y="2017297"/>
            <a:ext cx="2559658" cy="2423396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249476" y="2066764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off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87" y="2667000"/>
            <a:ext cx="2184571" cy="16384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749" y="2667000"/>
            <a:ext cx="2278490" cy="1649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060" y="2589984"/>
            <a:ext cx="1726340" cy="172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559" y="2128319"/>
            <a:ext cx="2557517" cy="2423396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60360" y="2128319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ll done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81628" y="2128319"/>
            <a:ext cx="1768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orse farm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1122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Then,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468883" y="2066764"/>
            <a:ext cx="2570217" cy="242339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MG_06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17" y="2700454"/>
            <a:ext cx="1371600" cy="1741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11263" y="2444520"/>
            <a:ext cx="1741070" cy="20319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39112" y="2953174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3041" y="1605953"/>
            <a:ext cx="2743200" cy="2743200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883" y="1801253"/>
            <a:ext cx="1441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j-lt"/>
                <a:cs typeface="Century Gothic"/>
              </a:rPr>
              <a:t>drive</a:t>
            </a:r>
            <a:endParaRPr lang="en-US" sz="4800" dirty="0">
              <a:latin typeface="+mj-lt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13" y="2646678"/>
            <a:ext cx="49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entury Gothic"/>
              </a:rPr>
              <a:t>to</a:t>
            </a:r>
            <a:endParaRPr lang="en-US" sz="2800" dirty="0">
              <a:latin typeface="Calibri" pitchFamily="34" charset="0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2195" y="1024928"/>
            <a:ext cx="4572000" cy="45720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8" name="Picture 7" descr="IMG_06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585" y="2177810"/>
            <a:ext cx="1371600" cy="17410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10360" y="1190454"/>
            <a:ext cx="2901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alibri" pitchFamily="34" charset="0"/>
                <a:cs typeface="Century Gothic"/>
              </a:rPr>
              <a:t>horse farm</a:t>
            </a:r>
            <a:endParaRPr lang="en-US" sz="4800" dirty="0">
              <a:latin typeface="Calibri" pitchFamily="34" charset="0"/>
            </a:endParaRPr>
          </a:p>
        </p:txBody>
      </p:sp>
      <p:pic>
        <p:nvPicPr>
          <p:cNvPr id="10" name="Picture 9" descr="IMG_067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595" y="2177810"/>
            <a:ext cx="1828800" cy="1865326"/>
          </a:xfrm>
          <a:prstGeom prst="rect">
            <a:avLst/>
          </a:prstGeom>
        </p:spPr>
      </p:pic>
      <p:pic>
        <p:nvPicPr>
          <p:cNvPr id="1026" name="Picture 2" descr="http://t2.gstatic.com/images?q=tbn:ANd9GcRNSeiUcLE0xn4UC0sH32SbIavqCqrkLUiOYTFaXcH6s8ajAhyv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56" y="2560953"/>
            <a:ext cx="2242155" cy="123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22" y="1697493"/>
            <a:ext cx="2743200" cy="2743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24622" y="2777092"/>
            <a:ext cx="616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will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627875" y="2275039"/>
            <a:ext cx="1828800" cy="1828800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45562" y="2653594"/>
            <a:ext cx="1037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see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5834313" y="1721960"/>
            <a:ext cx="2743200" cy="274320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5" name="Picture 14" descr="IMG_067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339" y="1878634"/>
            <a:ext cx="1028700" cy="1371600"/>
          </a:xfrm>
          <a:prstGeom prst="rect">
            <a:avLst/>
          </a:prstGeom>
        </p:spPr>
      </p:pic>
      <p:pic>
        <p:nvPicPr>
          <p:cNvPr id="16" name="Picture 15" descr="IMG_06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610" y="2909333"/>
            <a:ext cx="1028700" cy="137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4298" y="2468927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I</a:t>
            </a:r>
            <a:endParaRPr lang="en-US" sz="4800" dirty="0"/>
          </a:p>
        </p:txBody>
      </p:sp>
      <p:pic>
        <p:nvPicPr>
          <p:cNvPr id="17" name="Picture 16" descr="IMG_067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501" y="3339394"/>
            <a:ext cx="89649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83" y="2017297"/>
            <a:ext cx="2557517" cy="242339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00606" y="2660088"/>
            <a:ext cx="1211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play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1281662" y="2660088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I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9991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First,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00" y="2436095"/>
            <a:ext cx="2019300" cy="18281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68583" y="2017297"/>
            <a:ext cx="2570217" cy="2423396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1442" y="2017297"/>
            <a:ext cx="2559658" cy="242339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34050" y="2990093"/>
            <a:ext cx="41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83" y="2017297"/>
            <a:ext cx="2557517" cy="242339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4037" y="2757568"/>
            <a:ext cx="979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get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1160472" y="2757570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I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1122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Then,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068583" y="2017297"/>
            <a:ext cx="2570217" cy="2423396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1442" y="2017297"/>
            <a:ext cx="2559658" cy="242339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1200" y="2990094"/>
            <a:ext cx="33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742" y="2516344"/>
            <a:ext cx="2013558" cy="18496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12931" y="2041737"/>
            <a:ext cx="121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helmet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83" y="2017297"/>
            <a:ext cx="2557517" cy="2423396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74648" y="2128319"/>
            <a:ext cx="121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helmet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32207" y="2692399"/>
            <a:ext cx="1039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put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1122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Then,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068583" y="2017297"/>
            <a:ext cx="2570217" cy="2423396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1442" y="1809750"/>
            <a:ext cx="2769208" cy="2630943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29896" y="1809750"/>
            <a:ext cx="56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</a:t>
            </a:r>
            <a:endParaRPr lang="en-US" sz="2800" dirty="0"/>
          </a:p>
        </p:txBody>
      </p:sp>
      <p:pic>
        <p:nvPicPr>
          <p:cNvPr id="20" name="Picture 19" descr="IMG_17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604" y="3177243"/>
            <a:ext cx="365629" cy="2742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60" y="2589984"/>
            <a:ext cx="1726340" cy="17263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834" y="2417804"/>
            <a:ext cx="2390797" cy="1793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683" y="2066764"/>
            <a:ext cx="2557517" cy="2423396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59005" y="2882372"/>
            <a:ext cx="741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367510" y="2759261"/>
            <a:ext cx="1463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open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1122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Then,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416883" y="1666875"/>
            <a:ext cx="3508041" cy="3362325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65521" y="1666875"/>
            <a:ext cx="81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gate</a:t>
            </a:r>
            <a:endParaRPr lang="en-US" sz="28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065" y="2361384"/>
            <a:ext cx="2881676" cy="252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684" y="2076288"/>
            <a:ext cx="2408292" cy="2270835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59005" y="288237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89837" y="2748999"/>
            <a:ext cx="1114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pull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1122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Then,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416883" y="1571625"/>
            <a:ext cx="3165142" cy="2928059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94072" y="1590675"/>
            <a:ext cx="81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gate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362" y="2154540"/>
            <a:ext cx="2409187" cy="216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081" y="2074286"/>
            <a:ext cx="2372069" cy="2135764"/>
          </a:xfrm>
          <a:prstGeom prst="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49763" y="2849780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up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20681" y="2709851"/>
            <a:ext cx="1335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walk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5" y="401697"/>
            <a:ext cx="11224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Then,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6286676" y="2053072"/>
            <a:ext cx="2676348" cy="2463338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49424" y="2089008"/>
            <a:ext cx="95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stairs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6354" y="2625980"/>
            <a:ext cx="1611050" cy="17758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43325" y="2504334"/>
            <a:ext cx="1428750" cy="1333446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26515</TotalTime>
  <Words>63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McKenzie  Kirk</dc:creator>
  <cp:lastModifiedBy>therapist</cp:lastModifiedBy>
  <cp:revision>16</cp:revision>
  <cp:lastPrinted>2013-08-01T01:08:05Z</cp:lastPrinted>
  <dcterms:created xsi:type="dcterms:W3CDTF">2013-07-23T15:53:32Z</dcterms:created>
  <dcterms:modified xsi:type="dcterms:W3CDTF">2013-08-26T17:42:20Z</dcterms:modified>
</cp:coreProperties>
</file>